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1"/>
  </p:sldMasterIdLst>
  <p:sldIdLst>
    <p:sldId id="256" r:id="rId2"/>
    <p:sldId id="265" r:id="rId3"/>
    <p:sldId id="257" r:id="rId4"/>
    <p:sldId id="266" r:id="rId5"/>
    <p:sldId id="258" r:id="rId6"/>
    <p:sldId id="267" r:id="rId7"/>
    <p:sldId id="270" r:id="rId8"/>
    <p:sldId id="259" r:id="rId9"/>
    <p:sldId id="269" r:id="rId10"/>
    <p:sldId id="272" r:id="rId11"/>
    <p:sldId id="268" r:id="rId12"/>
    <p:sldId id="274" r:id="rId13"/>
    <p:sldId id="275" r:id="rId14"/>
    <p:sldId id="260" r:id="rId15"/>
    <p:sldId id="273" r:id="rId16"/>
    <p:sldId id="261" r:id="rId17"/>
    <p:sldId id="263" r:id="rId18"/>
    <p:sldId id="262" r:id="rId19"/>
    <p:sldId id="26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76" d="100"/>
          <a:sy n="76" d="100"/>
        </p:scale>
        <p:origin x="126"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png>
</file>

<file path=ppt/media/image2.png>
</file>

<file path=ppt/media/image3.jp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61BEF0D-F0BB-DE4B-95CE-6DB70DBA9567}" type="datetimeFigureOut">
              <a:rPr lang="en-US" smtClean="0"/>
              <a:pPr/>
              <a:t>10/25/2018</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1036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0992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10/25/2018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00429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10/25/2018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307959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61BEF0D-F0BB-DE4B-95CE-6DB70DBA9567}" type="datetimeFigureOut">
              <a:rPr lang="en-US" smtClean="0"/>
              <a:pPr/>
              <a:t>10/25/2018</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99619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10/25/2018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887648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10/25/2018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640024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5948562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61BEF0D-F0BB-DE4B-95CE-6DB70DBA9567}" type="datetimeFigureOut">
              <a:rPr lang="en-US" smtClean="0"/>
              <a:pPr/>
              <a:t>10/25/2018</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46123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47835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10/25/2018</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7631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10/25/2018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7498364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10/25/2018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49534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34307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10/25/2018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5583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10/25/2018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2056915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443704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61BEF0D-F0BB-DE4B-95CE-6DB70DBA9567}" type="datetimeFigureOut">
              <a:rPr lang="en-US" smtClean="0"/>
              <a:pPr/>
              <a:t>10/25/2018</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7511010"/>
      </p:ext>
    </p:extLst>
  </p:cSld>
  <p:clrMap bg1="dk1" tx1="lt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www.vgchartz.com/article/278042/switch-vs-ps4-vs-xbox-one-global-lifetime-salesjuly-2018/"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b="1" dirty="0">
                <a:solidFill>
                  <a:srgbClr val="00B0F0"/>
                </a:solidFill>
                <a:effectLst>
                  <a:glow rad="101600">
                    <a:schemeClr val="accent2">
                      <a:satMod val="175000"/>
                      <a:alpha val="40000"/>
                    </a:schemeClr>
                  </a:glow>
                </a:effectLst>
              </a:rPr>
              <a:t>ROCKET POP</a:t>
            </a:r>
            <a:endParaRPr lang="en-CA" dirty="0">
              <a:solidFill>
                <a:srgbClr val="00B0F0"/>
              </a:solidFill>
            </a:endParaRPr>
          </a:p>
        </p:txBody>
      </p:sp>
      <p:sp>
        <p:nvSpPr>
          <p:cNvPr id="3" name="Subtitle 2"/>
          <p:cNvSpPr>
            <a:spLocks noGrp="1"/>
          </p:cNvSpPr>
          <p:nvPr>
            <p:ph type="subTitle" idx="1"/>
          </p:nvPr>
        </p:nvSpPr>
        <p:spPr/>
        <p:txBody>
          <a:bodyPr/>
          <a:lstStyle/>
          <a:p>
            <a:r>
              <a:rPr lang="en-CA" dirty="0"/>
              <a:t>A Game Pitch by Eric Noce</a:t>
            </a:r>
          </a:p>
        </p:txBody>
      </p:sp>
    </p:spTree>
    <p:extLst>
      <p:ext uri="{BB962C8B-B14F-4D97-AF65-F5344CB8AC3E}">
        <p14:creationId xmlns:p14="http://schemas.microsoft.com/office/powerpoint/2010/main" val="18683548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6946" y="439902"/>
            <a:ext cx="10820400" cy="1042910"/>
          </a:xfrm>
        </p:spPr>
        <p:txBody>
          <a:bodyPr>
            <a:normAutofit/>
          </a:bodyPr>
          <a:lstStyle/>
          <a:p>
            <a:r>
              <a:rPr lang="en-CA" sz="2400" dirty="0"/>
              <a:t>Similar rhythm gameplay elements to </a:t>
            </a:r>
            <a:r>
              <a:rPr lang="en-CA" sz="2400" dirty="0" err="1"/>
              <a:t>Superbeat</a:t>
            </a:r>
            <a:r>
              <a:rPr lang="en-CA" sz="2400" dirty="0"/>
              <a:t>: </a:t>
            </a:r>
            <a:r>
              <a:rPr lang="en-CA" sz="2400" dirty="0" err="1"/>
              <a:t>Xonic</a:t>
            </a:r>
            <a:endParaRPr lang="en-CA" dirty="0"/>
          </a:p>
        </p:txBody>
      </p:sp>
      <p:pic>
        <p:nvPicPr>
          <p:cNvPr id="5122"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429" y="1037271"/>
            <a:ext cx="11657485" cy="5635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97415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65519"/>
            <a:ext cx="8610600" cy="1293028"/>
          </a:xfrm>
        </p:spPr>
        <p:txBody>
          <a:bodyPr/>
          <a:lstStyle/>
          <a:p>
            <a:pPr algn="l"/>
            <a:r>
              <a:rPr lang="en-CA" dirty="0"/>
              <a:t>End goal: defeat </a:t>
            </a:r>
            <a:r>
              <a:rPr lang="en-CA" dirty="0" err="1"/>
              <a:t>mr.</a:t>
            </a:r>
            <a:r>
              <a:rPr lang="en-CA" dirty="0"/>
              <a:t> drain</a:t>
            </a:r>
          </a:p>
        </p:txBody>
      </p:sp>
      <p:sp>
        <p:nvSpPr>
          <p:cNvPr id="3" name="Content Placeholder 2"/>
          <p:cNvSpPr>
            <a:spLocks noGrp="1"/>
          </p:cNvSpPr>
          <p:nvPr>
            <p:ph idx="1"/>
          </p:nvPr>
        </p:nvSpPr>
        <p:spPr/>
        <p:txBody>
          <a:bodyPr/>
          <a:lstStyle/>
          <a:p>
            <a:r>
              <a:rPr lang="en-CA" dirty="0" smtClean="0"/>
              <a:t>Michael </a:t>
            </a:r>
            <a:r>
              <a:rPr lang="en-CA" dirty="0"/>
              <a:t>wants to live a happy celebrity life and serve as a good role model for other </a:t>
            </a:r>
            <a:r>
              <a:rPr lang="en-CA" dirty="0" smtClean="0"/>
              <a:t>celebrities and aspiring </a:t>
            </a:r>
            <a:r>
              <a:rPr lang="en-CA" dirty="0"/>
              <a:t>celebrities, but he just can’t do that as long as Mr. Drain is around</a:t>
            </a:r>
            <a:r>
              <a:rPr lang="en-CA" dirty="0" smtClean="0"/>
              <a:t>… or can he?</a:t>
            </a:r>
          </a:p>
          <a:p>
            <a:r>
              <a:rPr lang="en-CA" dirty="0" smtClean="0"/>
              <a:t>Help him rescue all of the stolen celebrity voices!</a:t>
            </a:r>
            <a:endParaRPr lang="en-CA" dirty="0"/>
          </a:p>
        </p:txBody>
      </p:sp>
    </p:spTree>
    <p:extLst>
      <p:ext uri="{BB962C8B-B14F-4D97-AF65-F5344CB8AC3E}">
        <p14:creationId xmlns:p14="http://schemas.microsoft.com/office/powerpoint/2010/main" val="15281378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65519"/>
            <a:ext cx="10820400" cy="1293028"/>
          </a:xfrm>
        </p:spPr>
        <p:txBody>
          <a:bodyPr/>
          <a:lstStyle/>
          <a:p>
            <a:pPr algn="l"/>
            <a:r>
              <a:rPr lang="en-CA" dirty="0"/>
              <a:t>What about other gameplay modes?</a:t>
            </a:r>
          </a:p>
        </p:txBody>
      </p:sp>
      <p:sp>
        <p:nvSpPr>
          <p:cNvPr id="3" name="Content Placeholder 2"/>
          <p:cNvSpPr>
            <a:spLocks noGrp="1"/>
          </p:cNvSpPr>
          <p:nvPr>
            <p:ph idx="1"/>
          </p:nvPr>
        </p:nvSpPr>
        <p:spPr>
          <a:xfrm>
            <a:off x="685800" y="2108200"/>
            <a:ext cx="10820400" cy="4394200"/>
          </a:xfrm>
        </p:spPr>
        <p:txBody>
          <a:bodyPr>
            <a:normAutofit lnSpcReduction="10000"/>
          </a:bodyPr>
          <a:lstStyle/>
          <a:p>
            <a:r>
              <a:rPr lang="en-CA" dirty="0"/>
              <a:t>Apart from Story Mode, there is Versus Mode, where up to four players perform a song with the goal of obtaining the highest </a:t>
            </a:r>
            <a:r>
              <a:rPr lang="en-CA" dirty="0" smtClean="0"/>
              <a:t>score. </a:t>
            </a:r>
            <a:endParaRPr lang="en-CA" dirty="0"/>
          </a:p>
          <a:p>
            <a:r>
              <a:rPr lang="en-CA" dirty="0"/>
              <a:t>There is also Singing Tournament Mode, where everyone takes turns controlling a character performing a song, and whoever has the highest score advances to the next round.  Also has a Custom </a:t>
            </a:r>
            <a:r>
              <a:rPr lang="en-CA" dirty="0" smtClean="0"/>
              <a:t>Character option </a:t>
            </a:r>
            <a:r>
              <a:rPr lang="en-CA" dirty="0"/>
              <a:t>available, where you can make your own animal celebrity.  </a:t>
            </a:r>
            <a:r>
              <a:rPr lang="en-CA" dirty="0" smtClean="0"/>
              <a:t>Also </a:t>
            </a:r>
            <a:r>
              <a:rPr lang="en-CA" dirty="0"/>
              <a:t>has an Online </a:t>
            </a:r>
            <a:r>
              <a:rPr lang="en-CA" dirty="0" smtClean="0"/>
              <a:t>mode, where you can play with other players not in the same room as you.</a:t>
            </a:r>
            <a:endParaRPr lang="en-CA" dirty="0"/>
          </a:p>
          <a:p>
            <a:r>
              <a:rPr lang="en-CA" dirty="0"/>
              <a:t>In Free Play Mode, up to four players can choose any song from the game they want to perform.  This mode becomes available after the halfway point in Story Mode, and new songs are unlocked as the player progresses from here</a:t>
            </a:r>
            <a:r>
              <a:rPr lang="en-CA" dirty="0" smtClean="0"/>
              <a:t>.</a:t>
            </a:r>
          </a:p>
          <a:p>
            <a:r>
              <a:rPr lang="en-CA" dirty="0" smtClean="0"/>
              <a:t>In all three of these game modes, every player must choose a different character.</a:t>
            </a:r>
            <a:endParaRPr lang="en-CA" dirty="0"/>
          </a:p>
        </p:txBody>
      </p:sp>
    </p:spTree>
    <p:extLst>
      <p:ext uri="{BB962C8B-B14F-4D97-AF65-F5344CB8AC3E}">
        <p14:creationId xmlns:p14="http://schemas.microsoft.com/office/powerpoint/2010/main" val="38391431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CA" b="1" dirty="0" smtClean="0">
                <a:solidFill>
                  <a:srgbClr val="00B0F0"/>
                </a:solidFill>
                <a:effectLst>
                  <a:glow rad="101600">
                    <a:schemeClr val="accent2">
                      <a:satMod val="175000"/>
                      <a:alpha val="40000"/>
                    </a:schemeClr>
                  </a:glow>
                </a:effectLst>
              </a:rPr>
              <a:t>Market and tech specs</a:t>
            </a:r>
            <a:endParaRPr lang="en-CA" dirty="0">
              <a:solidFill>
                <a:srgbClr val="00B0F0"/>
              </a:solidFill>
            </a:endParaRPr>
          </a:p>
        </p:txBody>
      </p:sp>
    </p:spTree>
    <p:extLst>
      <p:ext uri="{BB962C8B-B14F-4D97-AF65-F5344CB8AC3E}">
        <p14:creationId xmlns:p14="http://schemas.microsoft.com/office/powerpoint/2010/main" val="22396353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32235"/>
            <a:ext cx="8610600" cy="1293028"/>
          </a:xfrm>
        </p:spPr>
        <p:txBody>
          <a:bodyPr>
            <a:normAutofit fontScale="90000"/>
          </a:bodyPr>
          <a:lstStyle/>
          <a:p>
            <a:pPr algn="l"/>
            <a:r>
              <a:rPr lang="en-CA" dirty="0"/>
              <a:t/>
            </a:r>
            <a:br>
              <a:rPr lang="en-CA" dirty="0"/>
            </a:br>
            <a:r>
              <a:rPr lang="en-CA" dirty="0"/>
              <a:t>Which platforms will it be released on?</a:t>
            </a:r>
          </a:p>
        </p:txBody>
      </p:sp>
      <p:sp>
        <p:nvSpPr>
          <p:cNvPr id="3" name="Content Placeholder 2"/>
          <p:cNvSpPr>
            <a:spLocks noGrp="1"/>
          </p:cNvSpPr>
          <p:nvPr>
            <p:ph idx="1"/>
          </p:nvPr>
        </p:nvSpPr>
        <p:spPr>
          <a:xfrm>
            <a:off x="685800" y="2046279"/>
            <a:ext cx="10820400" cy="4024125"/>
          </a:xfrm>
        </p:spPr>
        <p:txBody>
          <a:bodyPr/>
          <a:lstStyle/>
          <a:p>
            <a:r>
              <a:rPr lang="en-CA" dirty="0"/>
              <a:t>This game would be released on the high-graphic and super powerful PS4 and Xbox One. </a:t>
            </a:r>
          </a:p>
          <a:p>
            <a:r>
              <a:rPr lang="en-CA" dirty="0" smtClean="0"/>
              <a:t>Popular consoles in young adult and teen settings</a:t>
            </a:r>
          </a:p>
          <a:p>
            <a:r>
              <a:rPr lang="en-CA" dirty="0" smtClean="0"/>
              <a:t>The game would fit in well with these settings</a:t>
            </a:r>
            <a:endParaRPr lang="en-CA" dirty="0"/>
          </a:p>
        </p:txBody>
      </p:sp>
      <p:pic>
        <p:nvPicPr>
          <p:cNvPr id="6148" name="Picture 4" descr="PS4-Console-wDS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1196213">
            <a:off x="6234032" y="3584076"/>
            <a:ext cx="5418621" cy="267435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File:Microsoft-Xbox-One-Console-Set-wKinec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3857632"/>
            <a:ext cx="4128125" cy="2709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02422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0"/>
            <a:ext cx="8610600" cy="1293028"/>
          </a:xfrm>
        </p:spPr>
        <p:txBody>
          <a:bodyPr/>
          <a:lstStyle/>
          <a:p>
            <a:pPr algn="l"/>
            <a:r>
              <a:rPr lang="en-CA" dirty="0"/>
              <a:t>Market info + opportunity</a:t>
            </a:r>
          </a:p>
        </p:txBody>
      </p:sp>
      <p:sp>
        <p:nvSpPr>
          <p:cNvPr id="3" name="Content Placeholder 2"/>
          <p:cNvSpPr>
            <a:spLocks noGrp="1"/>
          </p:cNvSpPr>
          <p:nvPr>
            <p:ph idx="1"/>
          </p:nvPr>
        </p:nvSpPr>
        <p:spPr>
          <a:xfrm>
            <a:off x="0" y="1293028"/>
            <a:ext cx="4355869" cy="5564972"/>
          </a:xfrm>
        </p:spPr>
        <p:txBody>
          <a:bodyPr>
            <a:normAutofit/>
          </a:bodyPr>
          <a:lstStyle/>
          <a:p>
            <a:r>
              <a:rPr lang="en-CA" dirty="0">
                <a:hlinkClick r:id="rId2"/>
              </a:rPr>
              <a:t>As of September 1</a:t>
            </a:r>
            <a:r>
              <a:rPr lang="en-CA" dirty="0"/>
              <a:t>, the PS4 had sold a total of 81 million units, while the Xbox One had sold 38 million </a:t>
            </a:r>
            <a:r>
              <a:rPr lang="en-CA" dirty="0" smtClean="0"/>
              <a:t>units</a:t>
            </a:r>
          </a:p>
          <a:p>
            <a:r>
              <a:rPr lang="en-CA" dirty="0" smtClean="0"/>
              <a:t>Opportunity </a:t>
            </a:r>
            <a:r>
              <a:rPr lang="en-CA" dirty="0"/>
              <a:t>to </a:t>
            </a:r>
            <a:r>
              <a:rPr lang="en-CA" dirty="0" smtClean="0"/>
              <a:t>reach and appeal </a:t>
            </a:r>
            <a:r>
              <a:rPr lang="en-CA" dirty="0"/>
              <a:t>to a wide audience </a:t>
            </a:r>
          </a:p>
          <a:p>
            <a:r>
              <a:rPr lang="en-CA" dirty="0"/>
              <a:t>Both consoles </a:t>
            </a:r>
            <a:r>
              <a:rPr lang="en-CA" dirty="0" smtClean="0"/>
              <a:t>have very </a:t>
            </a:r>
            <a:r>
              <a:rPr lang="en-CA" dirty="0"/>
              <a:t>high-quality graphics, fitting </a:t>
            </a:r>
            <a:r>
              <a:rPr lang="en-CA" dirty="0" smtClean="0"/>
              <a:t>the </a:t>
            </a:r>
            <a:r>
              <a:rPr lang="en-CA" dirty="0"/>
              <a:t>vision for this game</a:t>
            </a:r>
          </a:p>
          <a:p>
            <a:r>
              <a:rPr lang="en-CA" dirty="0" smtClean="0"/>
              <a:t>Action-adventure </a:t>
            </a:r>
            <a:r>
              <a:rPr lang="en-CA" dirty="0"/>
              <a:t>games are one of the most popular game genres out there, while music and rhythm video games are enjoyed by many </a:t>
            </a:r>
            <a:r>
              <a:rPr lang="en-CA" dirty="0" smtClean="0"/>
              <a:t>demographics</a:t>
            </a:r>
            <a:endParaRPr lang="en-CA" dirty="0"/>
          </a:p>
          <a:p>
            <a:endParaRPr lang="en-CA" dirty="0"/>
          </a:p>
        </p:txBody>
      </p:sp>
      <p:pic>
        <p:nvPicPr>
          <p:cNvPr id="11" name="Picture 2" descr="http://www.vgchartz.com/articles_media/images/july-2018-sales-1-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293027"/>
            <a:ext cx="7389341" cy="5274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08847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8610600" cy="1293028"/>
          </a:xfrm>
        </p:spPr>
        <p:txBody>
          <a:bodyPr>
            <a:normAutofit fontScale="90000"/>
          </a:bodyPr>
          <a:lstStyle/>
          <a:p>
            <a:pPr algn="l"/>
            <a:r>
              <a:rPr lang="en-CA" dirty="0"/>
              <a:t/>
            </a:r>
            <a:br>
              <a:rPr lang="en-CA" dirty="0"/>
            </a:br>
            <a:r>
              <a:rPr lang="en-CA" dirty="0"/>
              <a:t>How long would the development time take?</a:t>
            </a:r>
          </a:p>
        </p:txBody>
      </p:sp>
      <p:sp>
        <p:nvSpPr>
          <p:cNvPr id="3" name="Content Placeholder 2"/>
          <p:cNvSpPr>
            <a:spLocks noGrp="1"/>
          </p:cNvSpPr>
          <p:nvPr>
            <p:ph idx="1"/>
          </p:nvPr>
        </p:nvSpPr>
        <p:spPr/>
        <p:txBody>
          <a:bodyPr/>
          <a:lstStyle/>
          <a:p>
            <a:r>
              <a:rPr lang="en-CA" dirty="0" smtClean="0"/>
              <a:t>Total d</a:t>
            </a:r>
            <a:r>
              <a:rPr lang="en-CA" dirty="0" smtClean="0"/>
              <a:t>evelopment </a:t>
            </a:r>
            <a:r>
              <a:rPr lang="en-CA" dirty="0"/>
              <a:t>would take 18-24 months</a:t>
            </a:r>
            <a:r>
              <a:rPr lang="en-CA" dirty="0" smtClean="0"/>
              <a:t>.</a:t>
            </a:r>
          </a:p>
          <a:p>
            <a:r>
              <a:rPr lang="en-CA" dirty="0" smtClean="0"/>
              <a:t>This is a standard timeframe for many 3D console games</a:t>
            </a:r>
            <a:r>
              <a:rPr lang="en-CA" dirty="0" smtClean="0"/>
              <a:t>.</a:t>
            </a:r>
            <a:endParaRPr lang="en-CA" dirty="0"/>
          </a:p>
        </p:txBody>
      </p:sp>
    </p:spTree>
    <p:extLst>
      <p:ext uri="{BB962C8B-B14F-4D97-AF65-F5344CB8AC3E}">
        <p14:creationId xmlns:p14="http://schemas.microsoft.com/office/powerpoint/2010/main" val="40481371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26273"/>
            <a:ext cx="8610600" cy="1293028"/>
          </a:xfrm>
        </p:spPr>
        <p:txBody>
          <a:bodyPr>
            <a:normAutofit fontScale="90000"/>
          </a:bodyPr>
          <a:lstStyle/>
          <a:p>
            <a:pPr algn="l"/>
            <a:r>
              <a:rPr lang="en-CA" dirty="0"/>
              <a:t/>
            </a:r>
            <a:br>
              <a:rPr lang="en-CA" dirty="0"/>
            </a:br>
            <a:r>
              <a:rPr lang="en-CA" dirty="0"/>
              <a:t>Would this game require any licensing?</a:t>
            </a:r>
          </a:p>
        </p:txBody>
      </p:sp>
      <p:sp>
        <p:nvSpPr>
          <p:cNvPr id="3" name="Content Placeholder 2"/>
          <p:cNvSpPr>
            <a:spLocks noGrp="1"/>
          </p:cNvSpPr>
          <p:nvPr>
            <p:ph idx="1"/>
          </p:nvPr>
        </p:nvSpPr>
        <p:spPr/>
        <p:txBody>
          <a:bodyPr/>
          <a:lstStyle/>
          <a:p>
            <a:r>
              <a:rPr lang="en-CA" dirty="0" smtClean="0"/>
              <a:t>This game would require licensing for the rights to develop the game using the game engine of choice.  </a:t>
            </a:r>
          </a:p>
          <a:p>
            <a:r>
              <a:rPr lang="en-CA" dirty="0" smtClean="0"/>
              <a:t>It would also be necessary to obtain the rights to publish the game on the PS4 and Xbox One. </a:t>
            </a:r>
            <a:endParaRPr lang="en-CA" dirty="0"/>
          </a:p>
        </p:txBody>
      </p:sp>
    </p:spTree>
    <p:extLst>
      <p:ext uri="{BB962C8B-B14F-4D97-AF65-F5344CB8AC3E}">
        <p14:creationId xmlns:p14="http://schemas.microsoft.com/office/powerpoint/2010/main" val="37761732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38973"/>
            <a:ext cx="8610600" cy="1293028"/>
          </a:xfrm>
        </p:spPr>
        <p:txBody>
          <a:bodyPr/>
          <a:lstStyle/>
          <a:p>
            <a:pPr algn="l"/>
            <a:r>
              <a:rPr lang="en-CA" dirty="0"/>
              <a:t/>
            </a:r>
            <a:br>
              <a:rPr lang="en-CA" dirty="0"/>
            </a:br>
            <a:r>
              <a:rPr lang="en-CA" dirty="0"/>
              <a:t>Summary</a:t>
            </a:r>
          </a:p>
        </p:txBody>
      </p:sp>
      <p:sp>
        <p:nvSpPr>
          <p:cNvPr id="3" name="Content Placeholder 2"/>
          <p:cNvSpPr>
            <a:spLocks noGrp="1"/>
          </p:cNvSpPr>
          <p:nvPr>
            <p:ph idx="1"/>
          </p:nvPr>
        </p:nvSpPr>
        <p:spPr/>
        <p:txBody>
          <a:bodyPr/>
          <a:lstStyle/>
          <a:p>
            <a:r>
              <a:rPr lang="en-CA" dirty="0"/>
              <a:t>Rocket Pop is the ultimate music action game like no other</a:t>
            </a:r>
            <a:r>
              <a:rPr lang="en-CA" dirty="0" smtClean="0"/>
              <a:t>.</a:t>
            </a:r>
          </a:p>
          <a:p>
            <a:r>
              <a:rPr lang="en-CA" dirty="0" smtClean="0"/>
              <a:t>Help Michael Fleming rescue all of the stolen celebrity voices!</a:t>
            </a:r>
          </a:p>
          <a:p>
            <a:r>
              <a:rPr lang="en-CA" dirty="0" smtClean="0"/>
              <a:t>Fight off hordes of enemies in 3D action platformer levels!</a:t>
            </a:r>
          </a:p>
          <a:p>
            <a:r>
              <a:rPr lang="en-CA" dirty="0" smtClean="0"/>
              <a:t>Gain the respect of Michael’s rivals in simple rhythm game-style levels!</a:t>
            </a:r>
          </a:p>
          <a:p>
            <a:r>
              <a:rPr lang="en-CA" dirty="0" smtClean="0"/>
              <a:t>Upgrade your skills to prepare you for more difficult levels!</a:t>
            </a:r>
          </a:p>
          <a:p>
            <a:r>
              <a:rPr lang="en-CA" dirty="0" smtClean="0"/>
              <a:t>Challenge your friends’ rhythm skills with three multiplayer modes!</a:t>
            </a:r>
            <a:endParaRPr lang="en-CA" dirty="0"/>
          </a:p>
          <a:p>
            <a:r>
              <a:rPr lang="en-CA" dirty="0" smtClean="0"/>
              <a:t>So, if </a:t>
            </a:r>
            <a:r>
              <a:rPr lang="en-CA" dirty="0"/>
              <a:t>you want a compelling game experience with easy-to-remember controls, then Rocket Pop is the game for you!</a:t>
            </a:r>
          </a:p>
        </p:txBody>
      </p:sp>
    </p:spTree>
    <p:extLst>
      <p:ext uri="{BB962C8B-B14F-4D97-AF65-F5344CB8AC3E}">
        <p14:creationId xmlns:p14="http://schemas.microsoft.com/office/powerpoint/2010/main" val="312366702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0184" y="2654643"/>
            <a:ext cx="8596668" cy="1320800"/>
          </a:xfrm>
        </p:spPr>
        <p:txBody>
          <a:bodyPr>
            <a:noAutofit/>
          </a:bodyPr>
          <a:lstStyle/>
          <a:p>
            <a:r>
              <a:rPr lang="en-CA" sz="7200" b="1" dirty="0" smtClean="0">
                <a:solidFill>
                  <a:srgbClr val="00B0F0"/>
                </a:solidFill>
                <a:effectLst>
                  <a:glow rad="101600">
                    <a:schemeClr val="accent2">
                      <a:satMod val="175000"/>
                      <a:alpha val="40000"/>
                    </a:schemeClr>
                  </a:glow>
                </a:effectLst>
              </a:rPr>
              <a:t>Questions?</a:t>
            </a:r>
            <a:br>
              <a:rPr lang="en-CA" sz="7200" b="1" dirty="0" smtClean="0">
                <a:solidFill>
                  <a:srgbClr val="00B0F0"/>
                </a:solidFill>
                <a:effectLst>
                  <a:glow rad="101600">
                    <a:schemeClr val="accent2">
                      <a:satMod val="175000"/>
                      <a:alpha val="40000"/>
                    </a:schemeClr>
                  </a:glow>
                </a:effectLst>
              </a:rPr>
            </a:br>
            <a:r>
              <a:rPr lang="en-CA" sz="7200" b="1" dirty="0" smtClean="0">
                <a:solidFill>
                  <a:srgbClr val="00B0F0"/>
                </a:solidFill>
                <a:effectLst>
                  <a:glow rad="101600">
                    <a:schemeClr val="accent2">
                      <a:satMod val="175000"/>
                      <a:alpha val="40000"/>
                    </a:schemeClr>
                  </a:glow>
                </a:effectLst>
              </a:rPr>
              <a:t>Feedback?</a:t>
            </a:r>
            <a:endParaRPr lang="en-CA" sz="7200" dirty="0"/>
          </a:p>
        </p:txBody>
      </p:sp>
    </p:spTree>
    <p:extLst>
      <p:ext uri="{BB962C8B-B14F-4D97-AF65-F5344CB8AC3E}">
        <p14:creationId xmlns:p14="http://schemas.microsoft.com/office/powerpoint/2010/main" val="18294008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CA" b="1" dirty="0">
                <a:solidFill>
                  <a:srgbClr val="00B0F0"/>
                </a:solidFill>
                <a:effectLst>
                  <a:glow rad="101600">
                    <a:schemeClr val="accent2">
                      <a:satMod val="175000"/>
                      <a:alpha val="40000"/>
                    </a:schemeClr>
                  </a:glow>
                </a:effectLst>
              </a:rPr>
              <a:t>What is the high concept of this game?</a:t>
            </a:r>
            <a:endParaRPr lang="en-CA" dirty="0">
              <a:solidFill>
                <a:srgbClr val="00B0F0"/>
              </a:solidFill>
            </a:endParaRPr>
          </a:p>
        </p:txBody>
      </p:sp>
    </p:spTree>
    <p:extLst>
      <p:ext uri="{BB962C8B-B14F-4D97-AF65-F5344CB8AC3E}">
        <p14:creationId xmlns:p14="http://schemas.microsoft.com/office/powerpoint/2010/main" val="37393518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38973"/>
            <a:ext cx="8610600" cy="1293028"/>
          </a:xfrm>
        </p:spPr>
        <p:txBody>
          <a:bodyPr>
            <a:normAutofit fontScale="90000"/>
          </a:bodyPr>
          <a:lstStyle/>
          <a:p>
            <a:pPr algn="l"/>
            <a:r>
              <a:rPr lang="en-CA" dirty="0"/>
              <a:t/>
            </a:r>
            <a:br>
              <a:rPr lang="en-CA" dirty="0"/>
            </a:br>
            <a:r>
              <a:rPr lang="en-CA" dirty="0"/>
              <a:t>What is the high concept of this game?</a:t>
            </a:r>
          </a:p>
        </p:txBody>
      </p:sp>
      <p:sp>
        <p:nvSpPr>
          <p:cNvPr id="3" name="Content Placeholder 2"/>
          <p:cNvSpPr>
            <a:spLocks noGrp="1"/>
          </p:cNvSpPr>
          <p:nvPr>
            <p:ph idx="1"/>
          </p:nvPr>
        </p:nvSpPr>
        <p:spPr/>
        <p:txBody>
          <a:bodyPr/>
          <a:lstStyle/>
          <a:p>
            <a:r>
              <a:rPr lang="en-CA" dirty="0"/>
              <a:t>Rocket Pop mashes up three historically popular and easily recognizable genres; music, platforming, and action-adventure.</a:t>
            </a:r>
          </a:p>
          <a:p>
            <a:r>
              <a:rPr lang="en-CA" dirty="0"/>
              <a:t>This entire game is presented in the third-person perspective.</a:t>
            </a:r>
          </a:p>
          <a:p>
            <a:r>
              <a:rPr lang="en-CA" dirty="0"/>
              <a:t>Fairly simple gameplay when compared with other games in these areas</a:t>
            </a:r>
          </a:p>
        </p:txBody>
      </p:sp>
    </p:spTree>
    <p:extLst>
      <p:ext uri="{BB962C8B-B14F-4D97-AF65-F5344CB8AC3E}">
        <p14:creationId xmlns:p14="http://schemas.microsoft.com/office/powerpoint/2010/main" val="16788308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CA" b="1" dirty="0">
                <a:solidFill>
                  <a:srgbClr val="00B0F0"/>
                </a:solidFill>
                <a:effectLst>
                  <a:glow rad="101600">
                    <a:schemeClr val="accent2">
                      <a:satMod val="175000"/>
                      <a:alpha val="40000"/>
                    </a:schemeClr>
                  </a:glow>
                </a:effectLst>
              </a:rPr>
              <a:t>How does the game story go?</a:t>
            </a:r>
            <a:endParaRPr lang="en-CA" dirty="0">
              <a:solidFill>
                <a:srgbClr val="00B0F0"/>
              </a:solidFill>
            </a:endParaRPr>
          </a:p>
        </p:txBody>
      </p:sp>
    </p:spTree>
    <p:extLst>
      <p:ext uri="{BB962C8B-B14F-4D97-AF65-F5344CB8AC3E}">
        <p14:creationId xmlns:p14="http://schemas.microsoft.com/office/powerpoint/2010/main" val="2385654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380" y="323337"/>
            <a:ext cx="5568835" cy="1293028"/>
          </a:xfrm>
        </p:spPr>
        <p:txBody>
          <a:bodyPr>
            <a:normAutofit fontScale="90000"/>
          </a:bodyPr>
          <a:lstStyle/>
          <a:p>
            <a:pPr algn="l"/>
            <a:r>
              <a:rPr lang="en-CA" dirty="0"/>
              <a:t/>
            </a:r>
            <a:br>
              <a:rPr lang="en-CA" dirty="0"/>
            </a:br>
            <a:r>
              <a:rPr lang="en-CA" dirty="0"/>
              <a:t>How does the game story go?</a:t>
            </a:r>
          </a:p>
        </p:txBody>
      </p:sp>
      <p:sp>
        <p:nvSpPr>
          <p:cNvPr id="3" name="Content Placeholder 2"/>
          <p:cNvSpPr>
            <a:spLocks noGrp="1"/>
          </p:cNvSpPr>
          <p:nvPr>
            <p:ph idx="1"/>
          </p:nvPr>
        </p:nvSpPr>
        <p:spPr>
          <a:xfrm>
            <a:off x="249381" y="1882372"/>
            <a:ext cx="5568834" cy="5100319"/>
          </a:xfrm>
        </p:spPr>
        <p:txBody>
          <a:bodyPr>
            <a:normAutofit/>
          </a:bodyPr>
          <a:lstStyle/>
          <a:p>
            <a:r>
              <a:rPr lang="en-CA" dirty="0"/>
              <a:t>In a world where humans coexist with anthropomorphic animals, Michael Fleming is a famous porcupine pop star </a:t>
            </a:r>
            <a:r>
              <a:rPr lang="en-CA" dirty="0" smtClean="0"/>
              <a:t>known </a:t>
            </a:r>
            <a:r>
              <a:rPr lang="en-CA" dirty="0"/>
              <a:t>for birthing a new, unique version of pop music known as “Rocket Pop.”</a:t>
            </a:r>
          </a:p>
          <a:p>
            <a:r>
              <a:rPr lang="en-CA" dirty="0"/>
              <a:t>One day, a jealous, little-known recording artist named Mr. Drain starts stealing the voices of numerous world-famous celebrities, including Michael's girlfriend, fellow pop star Jocelyn.</a:t>
            </a:r>
          </a:p>
          <a:p>
            <a:r>
              <a:rPr lang="en-CA" dirty="0"/>
              <a:t>The player controls Michael </a:t>
            </a:r>
            <a:r>
              <a:rPr lang="en-CA" dirty="0" smtClean="0"/>
              <a:t>to help him rescue all of the stolen voices.</a:t>
            </a:r>
            <a:endParaRPr lang="en-CA" dirty="0"/>
          </a:p>
        </p:txBody>
      </p:sp>
      <p:pic>
        <p:nvPicPr>
          <p:cNvPr id="7" name="Picture 6">
            <a:extLst>
              <a:ext uri="{FF2B5EF4-FFF2-40B4-BE49-F238E27FC236}">
                <a16:creationId xmlns:a16="http://schemas.microsoft.com/office/drawing/2014/main" id="{22B79EEE-7125-4ACA-A280-90CEF57FB7FF}"/>
              </a:ext>
            </a:extLst>
          </p:cNvPr>
          <p:cNvPicPr>
            <a:picLocks noChangeAspect="1"/>
          </p:cNvPicPr>
          <p:nvPr/>
        </p:nvPicPr>
        <p:blipFill>
          <a:blip r:embed="rId2"/>
          <a:stretch>
            <a:fillRect/>
          </a:stretch>
        </p:blipFill>
        <p:spPr>
          <a:xfrm>
            <a:off x="6373787" y="529061"/>
            <a:ext cx="4481725" cy="5799878"/>
          </a:xfrm>
          <a:prstGeom prst="rect">
            <a:avLst/>
          </a:prstGeom>
        </p:spPr>
      </p:pic>
    </p:spTree>
    <p:extLst>
      <p:ext uri="{BB962C8B-B14F-4D97-AF65-F5344CB8AC3E}">
        <p14:creationId xmlns:p14="http://schemas.microsoft.com/office/powerpoint/2010/main" val="21452493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CA" b="1" dirty="0">
                <a:solidFill>
                  <a:srgbClr val="00B0F0"/>
                </a:solidFill>
                <a:effectLst>
                  <a:glow rad="101600">
                    <a:schemeClr val="accent2">
                      <a:satMod val="175000"/>
                      <a:alpha val="40000"/>
                    </a:schemeClr>
                  </a:glow>
                </a:effectLst>
              </a:rPr>
              <a:t>gameplay</a:t>
            </a:r>
            <a:endParaRPr lang="en-CA" dirty="0">
              <a:solidFill>
                <a:srgbClr val="00B0F0"/>
              </a:solidFill>
            </a:endParaRPr>
          </a:p>
        </p:txBody>
      </p:sp>
    </p:spTree>
    <p:extLst>
      <p:ext uri="{BB962C8B-B14F-4D97-AF65-F5344CB8AC3E}">
        <p14:creationId xmlns:p14="http://schemas.microsoft.com/office/powerpoint/2010/main" val="41600970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546" y="154148"/>
            <a:ext cx="8610600" cy="1293028"/>
          </a:xfrm>
        </p:spPr>
        <p:txBody>
          <a:bodyPr/>
          <a:lstStyle/>
          <a:p>
            <a:pPr algn="l"/>
            <a:r>
              <a:rPr lang="en-CA" dirty="0"/>
              <a:t>Gameplay</a:t>
            </a:r>
          </a:p>
        </p:txBody>
      </p:sp>
      <p:sp>
        <p:nvSpPr>
          <p:cNvPr id="3" name="Content Placeholder 2"/>
          <p:cNvSpPr>
            <a:spLocks noGrp="1"/>
          </p:cNvSpPr>
          <p:nvPr>
            <p:ph idx="1"/>
          </p:nvPr>
        </p:nvSpPr>
        <p:spPr>
          <a:xfrm>
            <a:off x="102972" y="1491724"/>
            <a:ext cx="5937422" cy="5366276"/>
          </a:xfrm>
        </p:spPr>
        <p:txBody>
          <a:bodyPr>
            <a:normAutofit fontScale="85000" lnSpcReduction="20000"/>
          </a:bodyPr>
          <a:lstStyle/>
          <a:p>
            <a:r>
              <a:rPr lang="en-CA" dirty="0"/>
              <a:t>The player controls Michael through Los Angeles, a hotbed for entertainment, and his home of Oak Land, in another dimension of Earth.  The game alternates between the two worlds.</a:t>
            </a:r>
          </a:p>
          <a:p>
            <a:r>
              <a:rPr lang="en-CA" dirty="0"/>
              <a:t>In 3D action game levels, Michael uses his voice and strong steps to combat and defeat hordes of Mr. Drain’s powerful, but sensitive, robots. </a:t>
            </a:r>
          </a:p>
          <a:p>
            <a:r>
              <a:rPr lang="en-CA" dirty="0"/>
              <a:t>In rhythm game-style levels, he must gain the respect of his rivals to progress past them- here, icons of his face will slide down guideways  and the player must press the appropriate buttons in time with the icons, which are perfectly synced with the music.  Controls are like those in </a:t>
            </a:r>
            <a:r>
              <a:rPr lang="en-CA" dirty="0" err="1"/>
              <a:t>Superbeat</a:t>
            </a:r>
            <a:r>
              <a:rPr lang="en-CA" dirty="0"/>
              <a:t>: </a:t>
            </a:r>
            <a:r>
              <a:rPr lang="en-CA" dirty="0" err="1"/>
              <a:t>Xonic</a:t>
            </a:r>
            <a:r>
              <a:rPr lang="en-CA" dirty="0"/>
              <a:t>, except easier.</a:t>
            </a:r>
          </a:p>
          <a:p>
            <a:r>
              <a:rPr lang="en-CA" dirty="0"/>
              <a:t>Defeating enemies and completing challenges can also earn him “Bass Points,” which he can spend on upgrades and new skills.</a:t>
            </a:r>
          </a:p>
          <a:p>
            <a:r>
              <a:rPr lang="en-CA" dirty="0"/>
              <a:t>The level difficulty will increase as the player learns and gains experience</a:t>
            </a:r>
          </a:p>
          <a:p>
            <a:pPr marL="0" indent="0">
              <a:buNone/>
            </a:pPr>
            <a:endParaRPr lang="en-CA" dirty="0"/>
          </a:p>
        </p:txBody>
      </p:sp>
      <p:pic>
        <p:nvPicPr>
          <p:cNvPr id="5" name="Picture 6" descr="Image result for cartoon tre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45146" y="115329"/>
            <a:ext cx="3105665" cy="274837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Image result for los angeles at nigh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4027" y="2908253"/>
            <a:ext cx="5544065" cy="3458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07635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530001"/>
            <a:ext cx="8610600" cy="1293028"/>
          </a:xfrm>
        </p:spPr>
        <p:txBody>
          <a:bodyPr>
            <a:normAutofit fontScale="90000"/>
          </a:bodyPr>
          <a:lstStyle/>
          <a:p>
            <a:pPr algn="l"/>
            <a:r>
              <a:rPr lang="en-CA" dirty="0"/>
              <a:t/>
            </a:r>
            <a:br>
              <a:rPr lang="en-CA" dirty="0"/>
            </a:br>
            <a:r>
              <a:rPr lang="en-CA" dirty="0"/>
              <a:t>A mash up of several distinguishable franchises… with a twist!</a:t>
            </a:r>
          </a:p>
        </p:txBody>
      </p:sp>
      <p:sp>
        <p:nvSpPr>
          <p:cNvPr id="3" name="Content Placeholder 2"/>
          <p:cNvSpPr>
            <a:spLocks noGrp="1"/>
          </p:cNvSpPr>
          <p:nvPr>
            <p:ph idx="1"/>
          </p:nvPr>
        </p:nvSpPr>
        <p:spPr/>
        <p:txBody>
          <a:bodyPr/>
          <a:lstStyle/>
          <a:p>
            <a:r>
              <a:rPr lang="en-CA" dirty="0"/>
              <a:t>Think of this game as a combination of Sonic the Hedgehog, Ratchet and Clank, and </a:t>
            </a:r>
            <a:r>
              <a:rPr lang="en-CA" dirty="0" err="1"/>
              <a:t>Superbeat</a:t>
            </a:r>
            <a:r>
              <a:rPr lang="en-CA" dirty="0"/>
              <a:t>: </a:t>
            </a:r>
            <a:r>
              <a:rPr lang="en-CA" dirty="0" err="1"/>
              <a:t>Xonic</a:t>
            </a:r>
            <a:r>
              <a:rPr lang="en-CA" dirty="0"/>
              <a:t>.  All of which are unique, recognizable games.</a:t>
            </a:r>
          </a:p>
        </p:txBody>
      </p:sp>
      <p:pic>
        <p:nvPicPr>
          <p:cNvPr id="4" name="Picture 4" descr="Image result for sonic forc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5358" y="3129363"/>
            <a:ext cx="3447533" cy="344753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2891" y="3129363"/>
            <a:ext cx="3415699" cy="3447535"/>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Image result for superbeat xoni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50423" y="3129363"/>
            <a:ext cx="2699955" cy="3460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98497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6946" y="439902"/>
            <a:ext cx="10820400" cy="1042910"/>
          </a:xfrm>
        </p:spPr>
        <p:txBody>
          <a:bodyPr>
            <a:normAutofit/>
          </a:bodyPr>
          <a:lstStyle/>
          <a:p>
            <a:r>
              <a:rPr lang="en-CA" sz="2400" dirty="0"/>
              <a:t>Similar action platforming gameplay and character elements to Sonic the Hedgehog and Ratchet and Clank</a:t>
            </a:r>
            <a:endParaRPr lang="en-CA" dirty="0"/>
          </a:p>
        </p:txBody>
      </p:sp>
      <p:pic>
        <p:nvPicPr>
          <p:cNvPr id="3078" name="Picture 6" descr="Image result for sonic forces gamepl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66" y="1268731"/>
            <a:ext cx="5146532" cy="2759572"/>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Image result for sonic forces gamepl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028303"/>
            <a:ext cx="5918662" cy="2829697"/>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ratchet and clank gamepla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37266" y="1268730"/>
            <a:ext cx="7054734" cy="55892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7438761"/>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454</TotalTime>
  <Words>839</Words>
  <Application>Microsoft Office PowerPoint</Application>
  <PresentationFormat>Widescreen</PresentationFormat>
  <Paragraphs>56</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Century Gothic</vt:lpstr>
      <vt:lpstr>Vapor Trail</vt:lpstr>
      <vt:lpstr>ROCKET POP</vt:lpstr>
      <vt:lpstr>What is the high concept of this game?</vt:lpstr>
      <vt:lpstr> What is the high concept of this game?</vt:lpstr>
      <vt:lpstr>How does the game story go?</vt:lpstr>
      <vt:lpstr> How does the game story go?</vt:lpstr>
      <vt:lpstr>gameplay</vt:lpstr>
      <vt:lpstr>Gameplay</vt:lpstr>
      <vt:lpstr> A mash up of several distinguishable franchises… with a twist!</vt:lpstr>
      <vt:lpstr>PowerPoint Presentation</vt:lpstr>
      <vt:lpstr>PowerPoint Presentation</vt:lpstr>
      <vt:lpstr>End goal: defeat mr. drain</vt:lpstr>
      <vt:lpstr>What about other gameplay modes?</vt:lpstr>
      <vt:lpstr>Market and tech specs</vt:lpstr>
      <vt:lpstr> Which platforms will it be released on?</vt:lpstr>
      <vt:lpstr>Market info + opportunity</vt:lpstr>
      <vt:lpstr> How long would the development time take?</vt:lpstr>
      <vt:lpstr> Would this game require any licensing?</vt:lpstr>
      <vt:lpstr> Summary</vt:lpstr>
      <vt:lpstr>Questions? Feedback?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 Noce</dc:creator>
  <cp:lastModifiedBy>Eric Noce</cp:lastModifiedBy>
  <cp:revision>143</cp:revision>
  <dcterms:created xsi:type="dcterms:W3CDTF">2018-10-23T17:05:02Z</dcterms:created>
  <dcterms:modified xsi:type="dcterms:W3CDTF">2018-10-25T18:07:28Z</dcterms:modified>
</cp:coreProperties>
</file>

<file path=docProps/thumbnail.jpeg>
</file>